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Paantraštė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Spustelėkite ruošinio paantraštės stiliui keisti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2010.04.30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2010.04.30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2010.04.30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2010.04.30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2010.04.30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2010.04.30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2010.04.30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2010.04.30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2010.04.30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2010.04.30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2010.04.30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56D04-A3C8-49D4-B877-B45534FE3A10}" type="datetimeFigureOut">
              <a:rPr lang="lt-LT" smtClean="0"/>
              <a:t>2010.04.30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Eimantas Gardauskas</dc:creator>
  <dcterms:created xsi:type="dcterms:W3CDTF">2017-08-07T15:27:11Z</dcterms:created>
</cp:coreProperties>
</file>